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1" r:id="rId32"/>
    <p:sldId id="26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  <p1510:client id="{913A71DA-8170-2173-2BBB-8F361C3C3CB7}" v="177" dt="2023-05-22T00:23:32.970"/>
    <p1510:client id="{99D75B4E-21C6-E8BC-400F-B0633983F430}" v="343" dt="2023-05-18T00:26:07.653"/>
    <p1510:client id="{FE4730F8-EB09-E565-7053-600D9CD07970}" v="116" dt="2023-05-22T22:36:32.372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36:32.372" v="105" actId="1076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Version 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Version 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 with price </a:t>
                      </a:r>
                      <a:r>
                        <a:rPr lang="en-NZ" sz="1000" dirty="0" err="1"/>
                        <a:t>formated</a:t>
                      </a:r>
                      <a:r>
                        <a:rPr lang="en-NZ" sz="1000" dirty="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5 Integrated into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 with price </a:t>
                      </a:r>
                      <a:r>
                        <a:rPr lang="en-NZ" sz="1000" dirty="0" err="1"/>
                        <a:t>formated</a:t>
                      </a:r>
                      <a:r>
                        <a:rPr lang="en-NZ" sz="1000" dirty="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115</cp:revision>
  <dcterms:modified xsi:type="dcterms:W3CDTF">2023-05-22T22:36:37Z</dcterms:modified>
</cp:coreProperties>
</file>